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4" r:id="rId10"/>
    <p:sldId id="29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6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4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5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9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6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00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1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1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3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32C1-68D6-4984-B356-0B40D0E7BDE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DFC6-6215-486B-B839-49F52FC9D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2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32656"/>
            <a:ext cx="7602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МБДОУ «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Лямбирский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детский сад № 3 </a:t>
            </a:r>
            <a:endParaRPr lang="ru-RU" sz="1100" dirty="0">
              <a:ea typeface="Times New Roman"/>
              <a:cs typeface="Times New Roman"/>
            </a:endParaRPr>
          </a:p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комбинированного вида»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805264"/>
            <a:ext cx="6500858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Подготовила</a:t>
            </a:r>
            <a:r>
              <a:rPr lang="ru-RU" b="1" i="1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         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Шагарова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Наталья Николаевна</a:t>
            </a:r>
            <a:endParaRPr lang="ru-RU" sz="28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42873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lang="ru-RU" sz="32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расскажу вам о войне…»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eso-bgu.ru/pluginfile.php/228460/course/overviewfiles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896655" cy="3316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0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Штандарты фашистской Германии были брошены к подножию Кремля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090464" cy="96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i.ytimg.com/vi/cZLvUx1hsw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092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8838955" flipV="1">
            <a:off x="1751529" y="4430387"/>
            <a:ext cx="8229600" cy="956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avatars.mds.yandex.net/get-pdb/1054037/772a492e-fdc9-423a-80ce-bec17974c69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6400711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74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175962/pub_5d0cf5ebecd5cf00afaf2530_5d0d3d98dc3c7c00b0d6294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05394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1641332/pub_5d0f6a7c211ecb00ae681ac0_5d0f705fb6f01e00afeed96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3362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страданий и горя принесла фашистская Германия нашей стране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pbs.twimg.com/media/D9pE4yRW4AELh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77671" cy="556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поднялся весь советский народ на защиту своей Родины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946448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s://avatars.mds.yandex.net/get-districts/403922/2a0000016b7db12f8e16e5e2a25b2d3b0412/optim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5305933" cy="3168352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zen_doc/50335/pub_5d285b5092414d00ac336ad4_5d285bd431878200afc15f9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465" y="3068960"/>
            <a:ext cx="643419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2376264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Долгих 4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года на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фронте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громили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мы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cs8.pikabu.ru/post_img/2017/05/24/7/og_og_1495625913278359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5179309" cy="2710506"/>
          </a:xfrm>
          <a:prstGeom prst="rect">
            <a:avLst/>
          </a:prstGeom>
          <a:noFill/>
        </p:spPr>
      </p:pic>
      <p:pic>
        <p:nvPicPr>
          <p:cNvPr id="24582" name="Picture 6" descr="https://3mv.ru/_pu/500/95002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8640"/>
            <a:ext cx="4788024" cy="3011336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1687347/0c26e432-c6f9-43b9-9a76-ab6e1fc0bc0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708920"/>
            <a:ext cx="4087512" cy="3088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Труженики тыла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869160"/>
            <a:ext cx="3456384" cy="16561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Днем  и ночью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советские люди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«ковали»  победу своей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самоотверженной работой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oevrz.ru/assets/images/zagotovka-snarya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795702" cy="3356992"/>
          </a:xfrm>
          <a:prstGeom prst="rect">
            <a:avLst/>
          </a:prstGeom>
          <a:noFill/>
        </p:spPr>
      </p:pic>
      <p:pic>
        <p:nvPicPr>
          <p:cNvPr id="29702" name="Picture 6" descr="https://pbs.twimg.com/media/EEreFDwXUAMNLp2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494040" cy="306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года СССР одержал Победу над фашистской Германией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22071" cy="493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июня 1945 года состоялся Парад победы на Красной площади в Москве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https://images.squarespace-cdn.com/content/54412118e4b03de3b6796773/1528460890849-5WNQX3MLA9FIV41TYK1O/parad-24-ijunya-1945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ages.squarespace-cdn.com/content/54412118e4b03de3b6796773/1528460890849-5WNQX3MLA9FIV41TYK1O/parad-24-ijunya-1945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mages.squarespace-cdn.com/content/54412118e4b03de3b6796773/1528460890849-5WNQX3MLA9FIV41TYK1O/parad-24-ijunya-1945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images.squarespace-cdn.com/content/54412118e4b03de3b6796773/1528460890849-5WNQX3MLA9FIV41TYK1O/parad-24-ijunya-1945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a.d-cd.net/838e971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4" name="Picture 12" descr="https://rvio.histrf.ru/uploads/media/news/0001/59/thumb_58532_news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9328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99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Начало  Великой Отечественной Войны</vt:lpstr>
      <vt:lpstr>Слайд 3</vt:lpstr>
      <vt:lpstr>Много страданий и горя принесла фашистская Германия нашей стране</vt:lpstr>
      <vt:lpstr>И поднялся весь советский народ на защиту своей Родины</vt:lpstr>
      <vt:lpstr>Слайд 6</vt:lpstr>
      <vt:lpstr>Труженики тыла</vt:lpstr>
      <vt:lpstr>9 мая 1945 года СССР одержал Победу над фашистской Германией</vt:lpstr>
      <vt:lpstr>24 июня 1945 года состоялся Парад победы на Красной площади в Москве</vt:lpstr>
      <vt:lpstr>Штандарты фашистской Германии были брошены к подножию Кремля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</dc:creator>
  <cp:lastModifiedBy>Андрей</cp:lastModifiedBy>
  <cp:revision>145</cp:revision>
  <dcterms:created xsi:type="dcterms:W3CDTF">2017-03-21T10:58:55Z</dcterms:created>
  <dcterms:modified xsi:type="dcterms:W3CDTF">2020-05-13T14:33:14Z</dcterms:modified>
</cp:coreProperties>
</file>